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0" y="814330"/>
            <a:ext cx="8637073" cy="2541431"/>
          </a:xfrm>
        </p:spPr>
        <p:txBody>
          <a:bodyPr/>
          <a:lstStyle/>
          <a:p>
            <a:r>
              <a:rPr lang="en-US" dirty="0" smtClean="0"/>
              <a:t>MYCINE mobile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Personal movie library management &amp; rental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4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to complete physical (layout) </a:t>
            </a:r>
          </a:p>
          <a:p>
            <a:pPr lvl="1"/>
            <a:r>
              <a:rPr lang="en-US" dirty="0" smtClean="0"/>
              <a:t>Login, Home Screen, MyLibrary, </a:t>
            </a:r>
            <a:r>
              <a:rPr lang="en-US" dirty="0" err="1" smtClean="0"/>
              <a:t>Wishlist</a:t>
            </a:r>
            <a:r>
              <a:rPr lang="en-US" dirty="0" smtClean="0"/>
              <a:t> &amp; Friends</a:t>
            </a:r>
          </a:p>
          <a:p>
            <a:pPr lvl="1"/>
            <a:r>
              <a:rPr lang="en-US" dirty="0" smtClean="0"/>
              <a:t>Create all Class/Fragment .java files</a:t>
            </a:r>
          </a:p>
          <a:p>
            <a:pPr lvl="1"/>
            <a:r>
              <a:rPr lang="en-US" dirty="0" smtClean="0"/>
              <a:t>Wire up widgets / begin logic for user interactions (toggles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Create test database and fill with testable data</a:t>
            </a:r>
            <a:endParaRPr lang="en-US" dirty="0"/>
          </a:p>
          <a:p>
            <a:pPr lvl="1"/>
            <a:r>
              <a:rPr lang="en-US" dirty="0" smtClean="0"/>
              <a:t>Implement authentication/user information storage to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9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API Calls (IMDB / </a:t>
            </a:r>
            <a:r>
              <a:rPr lang="en-US" dirty="0" err="1" smtClean="0"/>
              <a:t>myCine</a:t>
            </a:r>
            <a:r>
              <a:rPr lang="en-US" dirty="0" smtClean="0"/>
              <a:t> Web)</a:t>
            </a:r>
          </a:p>
          <a:p>
            <a:pPr lvl="1"/>
            <a:r>
              <a:rPr lang="en-US" dirty="0" smtClean="0"/>
              <a:t>Implement barcode scan to search/add</a:t>
            </a:r>
          </a:p>
          <a:p>
            <a:pPr lvl="1"/>
            <a:r>
              <a:rPr lang="en-US" dirty="0" smtClean="0"/>
              <a:t>Data storage to AWS hosted database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junit</a:t>
            </a:r>
            <a:r>
              <a:rPr lang="en-US" dirty="0" smtClean="0"/>
              <a:t> testing to validate code</a:t>
            </a:r>
          </a:p>
          <a:p>
            <a:pPr lvl="1"/>
            <a:r>
              <a:rPr lang="en-US" dirty="0" smtClean="0"/>
              <a:t>Finish interaction logic (animation/toggles/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3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Make it PRETTY (if I can</a:t>
            </a:r>
            <a:r>
              <a:rPr lang="mr-IN" dirty="0" smtClean="0"/>
              <a:t>…</a:t>
            </a:r>
            <a:r>
              <a:rPr lang="en-US" dirty="0" smtClean="0"/>
              <a:t>.)</a:t>
            </a:r>
          </a:p>
          <a:p>
            <a:pPr lvl="1"/>
            <a:r>
              <a:rPr lang="en-US" dirty="0" smtClean="0"/>
              <a:t>Ensure all class files are commented w/ Javadoc</a:t>
            </a:r>
          </a:p>
          <a:p>
            <a:pPr lvl="1"/>
            <a:r>
              <a:rPr lang="en-US" dirty="0" smtClean="0"/>
              <a:t>Wipe Test data from database </a:t>
            </a:r>
            <a:r>
              <a:rPr lang="mr-IN" dirty="0" smtClean="0"/>
              <a:t>–</a:t>
            </a:r>
            <a:r>
              <a:rPr lang="en-US" dirty="0" smtClean="0"/>
              <a:t> fill with POC data for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9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User signs in with Email &amp; Password (option to remember username)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4696"/>
            <a:ext cx="2049610" cy="40992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49" y="2027816"/>
            <a:ext cx="5886305" cy="40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5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Drawer</a:t>
            </a:r>
            <a:br>
              <a:rPr lang="en-US" dirty="0" smtClean="0"/>
            </a:br>
            <a:r>
              <a:rPr lang="en-US" sz="1400" dirty="0"/>
              <a:t>	</a:t>
            </a:r>
            <a:r>
              <a:rPr lang="en-US" sz="1800" dirty="0" smtClean="0"/>
              <a:t>Houses</a:t>
            </a:r>
            <a:r>
              <a:rPr lang="en-US" sz="1400" dirty="0" smtClean="0"/>
              <a:t> navigation to the different modules (Activities)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31" y="2016125"/>
            <a:ext cx="5882724" cy="40365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2001484" cy="40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br>
              <a:rPr lang="en-US" dirty="0" smtClean="0"/>
            </a:br>
            <a:r>
              <a:rPr lang="en-US" sz="1800" dirty="0" smtClean="0"/>
              <a:t>	Displays New Releases (last 14) and upcoming releases (next 14)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7999"/>
            <a:ext cx="2037579" cy="40955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674" y="1967999"/>
            <a:ext cx="5845180" cy="40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MyLibrary</a:t>
            </a:r>
            <a:br>
              <a:rPr lang="en-US" dirty="0" smtClean="0"/>
            </a:br>
            <a:r>
              <a:rPr lang="en-US" sz="1800" dirty="0" smtClean="0"/>
              <a:t>	Displays titles currently in your library (ability to remove, or rent out) </a:t>
            </a:r>
            <a:r>
              <a:rPr lang="mr-IN" sz="1800" dirty="0" smtClean="0"/>
              <a:t>–</a:t>
            </a:r>
            <a:r>
              <a:rPr lang="en-US" sz="1800" dirty="0" smtClean="0"/>
              <a:t> User silhouette icon toggles + to rent, profile pic if rented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4"/>
            <a:ext cx="2073674" cy="40034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13" y="2016125"/>
            <a:ext cx="5871741" cy="40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Mywishlist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Same structure as </a:t>
            </a:r>
            <a:r>
              <a:rPr lang="en-US" sz="1800" dirty="0" err="1" smtClean="0"/>
              <a:t>mylibrary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shows titles you are watching/wishing for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55" y="2016124"/>
            <a:ext cx="5852899" cy="40229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2049610" cy="402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Myfriends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Displays users whom are your friends (sharing libraries) </a:t>
            </a:r>
            <a:r>
              <a:rPr lang="mr-IN" sz="1800" dirty="0" smtClean="0"/>
              <a:t>–</a:t>
            </a:r>
            <a:r>
              <a:rPr lang="en-US" sz="1800" dirty="0" smtClean="0"/>
              <a:t> Friends can be rented to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8" y="1966455"/>
            <a:ext cx="5965496" cy="41299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6456"/>
            <a:ext cx="2061642" cy="40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ScanUPC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Using the camera and a barcode reader </a:t>
            </a:r>
            <a:r>
              <a:rPr lang="en-US" sz="1800" dirty="0" err="1" smtClean="0"/>
              <a:t>api</a:t>
            </a:r>
            <a:r>
              <a:rPr lang="en-US" sz="1800" dirty="0" smtClean="0"/>
              <a:t> search for movie information on </a:t>
            </a:r>
            <a:r>
              <a:rPr lang="en-US" sz="1800" dirty="0" err="1" smtClean="0"/>
              <a:t>imdb</a:t>
            </a:r>
            <a:r>
              <a:rPr lang="en-US" sz="1800" dirty="0" smtClean="0"/>
              <a:t> option to search libraries and add to </a:t>
            </a:r>
            <a:r>
              <a:rPr lang="en-US" sz="1800" dirty="0" err="1" smtClean="0"/>
              <a:t>mylibrary</a:t>
            </a:r>
            <a:r>
              <a:rPr lang="en-US" sz="1800" dirty="0" smtClean="0"/>
              <a:t> or </a:t>
            </a:r>
            <a:r>
              <a:rPr lang="en-US" sz="1800" dirty="0" err="1" smtClean="0"/>
              <a:t>wishlist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2061642" cy="4054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27" y="2016125"/>
            <a:ext cx="5838427" cy="40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Details</a:t>
            </a:r>
            <a:br>
              <a:rPr lang="en-US" dirty="0" smtClean="0"/>
            </a:br>
            <a:r>
              <a:rPr lang="en-US" sz="1800" dirty="0"/>
              <a:t>	</a:t>
            </a:r>
            <a:r>
              <a:rPr lang="en-US" sz="1800" dirty="0" smtClean="0"/>
              <a:t>using </a:t>
            </a:r>
            <a:r>
              <a:rPr lang="en-US" sz="1800" dirty="0" err="1" smtClean="0"/>
              <a:t>api</a:t>
            </a:r>
            <a:r>
              <a:rPr lang="en-US" sz="1800" dirty="0" smtClean="0"/>
              <a:t> call to import movie data, display cover art.  Allows rating titles and checkout. IF checked out will display friend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67999"/>
            <a:ext cx="2073674" cy="412006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5" y="1967999"/>
            <a:ext cx="5957390" cy="41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95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</TotalTime>
  <Words>139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Gill Sans MT</vt:lpstr>
      <vt:lpstr>Mangal</vt:lpstr>
      <vt:lpstr>Arial</vt:lpstr>
      <vt:lpstr>Gallery</vt:lpstr>
      <vt:lpstr>MYCINE mobile</vt:lpstr>
      <vt:lpstr>Login  User signs in with Email &amp; Password (option to remember username)</vt:lpstr>
      <vt:lpstr>Application Drawer  Houses navigation to the different modules (Activities)</vt:lpstr>
      <vt:lpstr>Home  Displays New Releases (last 14) and upcoming releases (next 14)</vt:lpstr>
      <vt:lpstr>MyLibrary  Displays titles currently in your library (ability to remove, or rent out) – User silhouette icon toggles + to rent, profile pic if rented</vt:lpstr>
      <vt:lpstr>Mywishlist  Same structure as mylibrary – shows titles you are watching/wishing for</vt:lpstr>
      <vt:lpstr>Myfriends  Displays users whom are your friends (sharing libraries) – Friends can be rented to</vt:lpstr>
      <vt:lpstr>ScanUPC  Using the camera and a barcode reader api search for movie information on imdb option to search libraries and add to mylibrary or wishlist</vt:lpstr>
      <vt:lpstr>Title Details  using api call to import movie data, display cover art.  Allows rating titles and checkout. IF checked out will display friend data</vt:lpstr>
      <vt:lpstr>Phase 1</vt:lpstr>
      <vt:lpstr>Phase II</vt:lpstr>
      <vt:lpstr>Phase III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CINE</dc:title>
  <dc:creator>Young, Michael T</dc:creator>
  <cp:lastModifiedBy>Young, Michael T</cp:lastModifiedBy>
  <cp:revision>6</cp:revision>
  <dcterms:created xsi:type="dcterms:W3CDTF">2017-02-01T20:31:12Z</dcterms:created>
  <dcterms:modified xsi:type="dcterms:W3CDTF">2017-02-01T21:19:26Z</dcterms:modified>
</cp:coreProperties>
</file>